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80" d="100"/>
          <a:sy n="80" d="100"/>
        </p:scale>
        <p:origin x="-10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D3549-2ECC-3B47-875B-E867B6D832BF}" type="datetimeFigureOut">
              <a:rPr lang="en-US" smtClean="0"/>
              <a:t>5/19/09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80D9A-935B-6C4C-9B8C-6C7E503C959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6600" b="1" dirty="0" smtClean="0">
                <a:solidFill>
                  <a:srgbClr val="FF0000"/>
                </a:solidFill>
              </a:rPr>
              <a:t>Paula’s Ponytail Parlor</a:t>
            </a:r>
            <a:endParaRPr lang="en-US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0700" y="4648200"/>
            <a:ext cx="6400800" cy="990600"/>
          </a:xfrm>
        </p:spPr>
        <p:txBody>
          <a:bodyPr>
            <a:noAutofit/>
          </a:bodyPr>
          <a:lstStyle/>
          <a:p>
            <a:r>
              <a:rPr lang="en-US" sz="5800" b="1" dirty="0" smtClean="0">
                <a:solidFill>
                  <a:srgbClr val="FF0000"/>
                </a:solidFill>
              </a:rPr>
              <a:t>Our lair is all about </a:t>
            </a:r>
            <a:r>
              <a:rPr lang="en-US" sz="6000" b="1" dirty="0" smtClean="0">
                <a:solidFill>
                  <a:srgbClr val="FF0000"/>
                </a:solidFill>
              </a:rPr>
              <a:t>your hair!</a:t>
            </a:r>
            <a:endParaRPr lang="en-US" sz="60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Picture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286000"/>
            <a:ext cx="2832100" cy="43695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96643" y="4001869"/>
            <a:ext cx="2598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1234 Happy Hair Drive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Salt Lake City, Utah 84115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801-333-7765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5200" y="1693545"/>
            <a:ext cx="5201664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Operating Hours:</a:t>
            </a:r>
          </a:p>
          <a:p>
            <a:r>
              <a:rPr lang="en-US" sz="3600" b="1" dirty="0" smtClean="0">
                <a:solidFill>
                  <a:srgbClr val="FFFF00"/>
                </a:solidFill>
              </a:rPr>
              <a:t>Monday through Saturday</a:t>
            </a:r>
          </a:p>
          <a:p>
            <a:r>
              <a:rPr lang="en-US" sz="3600" b="1" dirty="0" smtClean="0">
                <a:solidFill>
                  <a:srgbClr val="FFFF00"/>
                </a:solidFill>
              </a:rPr>
              <a:t>8:00 a.m. – 7:00 p.m.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34</TotalTime>
  <Words>47</Words>
  <Application>Microsoft Macintosh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Paula’s Ponytail Parlor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Paula’s Ponytail Parlor</dc:title>
  <dc:creator>Granite School District</dc:creator>
  <cp:lastModifiedBy>Granite School District</cp:lastModifiedBy>
  <cp:revision>3</cp:revision>
  <dcterms:created xsi:type="dcterms:W3CDTF">2009-05-19T18:11:33Z</dcterms:created>
  <dcterms:modified xsi:type="dcterms:W3CDTF">2009-05-19T18:46:30Z</dcterms:modified>
</cp:coreProperties>
</file>